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7" d="100"/>
          <a:sy n="57" d="100"/>
        </p:scale>
        <p:origin x="1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69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2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1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57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4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1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97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3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52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1AE9-C6E3-4CCA-92D8-EA717BF6DB98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8BF2-9084-4B98-96C1-17BABD031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2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/>
          <a:lstStyle/>
          <a:p>
            <a:r>
              <a:rPr lang="nl-NL" dirty="0" smtClean="0"/>
              <a:t>Winterkenmerken (3)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241-260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41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Prunus </a:t>
            </a:r>
            <a:r>
              <a:rPr lang="nl-NL" dirty="0" err="1" smtClean="0"/>
              <a:t>spinosa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8681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Salix</a:t>
            </a:r>
            <a:r>
              <a:rPr lang="nl-NL" dirty="0" smtClean="0"/>
              <a:t> </a:t>
            </a:r>
            <a:r>
              <a:rPr lang="nl-NL" dirty="0" err="1" smtClean="0"/>
              <a:t>caprea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87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Alnus</a:t>
            </a:r>
            <a:r>
              <a:rPr lang="nl-NL" dirty="0" smtClean="0"/>
              <a:t> </a:t>
            </a:r>
            <a:r>
              <a:rPr lang="nl-NL" dirty="0" err="1" smtClean="0"/>
              <a:t>glutinosa</a:t>
            </a:r>
            <a:endParaRPr lang="nl-N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20" y="1600200"/>
            <a:ext cx="63785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0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Platanus x </a:t>
            </a:r>
            <a:r>
              <a:rPr lang="nl-NL" dirty="0" err="1" smtClean="0"/>
              <a:t>acerifolia</a:t>
            </a:r>
            <a:endParaRPr lang="nl-N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445916" cy="46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Carpinus</a:t>
            </a:r>
            <a:r>
              <a:rPr lang="nl-NL" dirty="0" smtClean="0"/>
              <a:t> </a:t>
            </a:r>
            <a:r>
              <a:rPr lang="nl-NL" dirty="0" err="1" smtClean="0"/>
              <a:t>betulus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6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Juglans</a:t>
            </a:r>
            <a:r>
              <a:rPr lang="nl-NL" dirty="0" smtClean="0"/>
              <a:t> </a:t>
            </a:r>
            <a:r>
              <a:rPr lang="nl-NL" dirty="0" err="1" smtClean="0"/>
              <a:t>regia</a:t>
            </a:r>
            <a:endParaRPr lang="nl-N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55" y="1600200"/>
            <a:ext cx="68492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6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Ligustrum</a:t>
            </a:r>
            <a:r>
              <a:rPr lang="nl-NL" dirty="0" smtClean="0"/>
              <a:t> </a:t>
            </a:r>
            <a:r>
              <a:rPr lang="nl-NL" dirty="0" err="1" smtClean="0"/>
              <a:t>vulgare</a:t>
            </a:r>
            <a:endParaRPr lang="nl-N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7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Quercus</a:t>
            </a:r>
            <a:r>
              <a:rPr lang="nl-NL" dirty="0" smtClean="0"/>
              <a:t> </a:t>
            </a:r>
            <a:r>
              <a:rPr lang="nl-NL" dirty="0" err="1" smtClean="0"/>
              <a:t>robur</a:t>
            </a:r>
            <a:endParaRPr lang="nl-N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8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Symphoricarpos</a:t>
            </a:r>
            <a:r>
              <a:rPr lang="nl-NL" dirty="0" smtClean="0"/>
              <a:t> </a:t>
            </a:r>
            <a:r>
              <a:rPr lang="nl-NL" dirty="0" err="1" smtClean="0"/>
              <a:t>doorenbosii</a:t>
            </a:r>
            <a:endParaRPr lang="nl-N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58156"/>
            <a:ext cx="5715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0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Malus </a:t>
            </a:r>
            <a:r>
              <a:rPr lang="nl-NL" dirty="0" err="1" smtClean="0"/>
              <a:t>domestica</a:t>
            </a:r>
            <a:r>
              <a:rPr lang="nl-NL" dirty="0" smtClean="0"/>
              <a:t> ‘Notarisappel’</a:t>
            </a:r>
            <a:endParaRPr lang="nl-N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3" y="2348880"/>
            <a:ext cx="5240205" cy="294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Salix</a:t>
            </a:r>
            <a:r>
              <a:rPr lang="nl-NL" dirty="0" smtClean="0"/>
              <a:t> alba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774184" cy="38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0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Berberis </a:t>
            </a:r>
            <a:r>
              <a:rPr lang="nl-NL" dirty="0" err="1" smtClean="0"/>
              <a:t>thunbergii</a:t>
            </a:r>
            <a:endParaRPr lang="nl-N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824286" cy="361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1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Vitis</a:t>
            </a:r>
            <a:r>
              <a:rPr lang="nl-NL" dirty="0" smtClean="0"/>
              <a:t> </a:t>
            </a:r>
            <a:r>
              <a:rPr lang="nl-NL" dirty="0" err="1" smtClean="0"/>
              <a:t>vinifera</a:t>
            </a:r>
            <a:endParaRPr lang="nl-N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34356"/>
            <a:ext cx="5715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7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Cornus</a:t>
            </a:r>
            <a:r>
              <a:rPr lang="nl-NL" dirty="0" smtClean="0"/>
              <a:t> </a:t>
            </a:r>
            <a:r>
              <a:rPr lang="nl-NL" dirty="0" err="1" smtClean="0"/>
              <a:t>mas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3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66" y="2132856"/>
            <a:ext cx="48693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8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Populus</a:t>
            </a:r>
            <a:r>
              <a:rPr lang="nl-NL" dirty="0" smtClean="0"/>
              <a:t> nigra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98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Populus</a:t>
            </a:r>
            <a:r>
              <a:rPr lang="nl-NL" dirty="0" smtClean="0"/>
              <a:t> alba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3826268" cy="28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6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Ulmus</a:t>
            </a:r>
            <a:r>
              <a:rPr lang="nl-NL" dirty="0" smtClean="0"/>
              <a:t> </a:t>
            </a:r>
            <a:r>
              <a:rPr lang="nl-NL" dirty="0" err="1" smtClean="0"/>
              <a:t>carpinifolia</a:t>
            </a:r>
            <a:r>
              <a:rPr lang="nl-NL" dirty="0" smtClean="0"/>
              <a:t> ‘</a:t>
            </a:r>
            <a:r>
              <a:rPr lang="nl-NL" dirty="0" err="1" smtClean="0"/>
              <a:t>Wredei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85" y="1600200"/>
            <a:ext cx="31714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Cornus</a:t>
            </a:r>
            <a:r>
              <a:rPr lang="nl-NL" dirty="0" smtClean="0"/>
              <a:t> </a:t>
            </a:r>
            <a:r>
              <a:rPr lang="nl-NL" dirty="0" err="1" smtClean="0"/>
              <a:t>sanguinea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527721" cy="37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4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Siberica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15306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109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</Words>
  <Application>Microsoft Office PowerPoint</Application>
  <PresentationFormat>Diavoorstelling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Kantoorthema</vt:lpstr>
      <vt:lpstr>Winterkenmerken (3)</vt:lpstr>
      <vt:lpstr>Salix alba</vt:lpstr>
      <vt:lpstr>Cornus mas</vt:lpstr>
      <vt:lpstr>Weigela florida</vt:lpstr>
      <vt:lpstr>Populus nigra</vt:lpstr>
      <vt:lpstr>Populus alba</vt:lpstr>
      <vt:lpstr>Ulmus carpinifolia ‘Wredei’</vt:lpstr>
      <vt:lpstr>Cornus sanguinea</vt:lpstr>
      <vt:lpstr>Cornus alba ‘Siberica’</vt:lpstr>
      <vt:lpstr>Prunus spinosa</vt:lpstr>
      <vt:lpstr>Salix caprea</vt:lpstr>
      <vt:lpstr>Alnus glutinosa</vt:lpstr>
      <vt:lpstr>Platanus x acerifolia</vt:lpstr>
      <vt:lpstr>Carpinus betulus</vt:lpstr>
      <vt:lpstr>Juglans regia</vt:lpstr>
      <vt:lpstr>Ligustrum vulgare</vt:lpstr>
      <vt:lpstr>Quercus robur</vt:lpstr>
      <vt:lpstr>Symphoricarpos doorenbosii</vt:lpstr>
      <vt:lpstr>Malus domestica ‘Notarisappel’</vt:lpstr>
      <vt:lpstr>Berberis thunbergii</vt:lpstr>
      <vt:lpstr>Vitis vinifera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laptop</cp:lastModifiedBy>
  <cp:revision>3</cp:revision>
  <dcterms:created xsi:type="dcterms:W3CDTF">2018-05-16T11:42:21Z</dcterms:created>
  <dcterms:modified xsi:type="dcterms:W3CDTF">2018-05-17T11:16:26Z</dcterms:modified>
</cp:coreProperties>
</file>